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LPG\balance_2016-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LPG\&#1048;&#1084;&#1087;&#1086;&#1088;&#1090;%20&#1057;&#1059;&#1043;%20&#1087;&#1086;%20&#1089;&#1090;&#1088;&#1072;&#1085;&#1072;&#1084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LPG\Grafic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&#1062;&#1077;&#1085;&#1099;%20&#1089;&#1091;&#1075;%202017%20&#1089;%20&#1075;&#1088;&#1072;&#1085;&#1080;&#1094;&#1077;&#1081;%20&#1059;&#1082;&#1088;&#1072;&#1080;&#1085;&#109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 smtClean="0"/>
              <a:t>Наполнение</a:t>
            </a:r>
            <a:r>
              <a:rPr lang="ru-RU" sz="2400" baseline="0" dirty="0" smtClean="0"/>
              <a:t> рынка СУГ Украины в 2017 г., тыс. т</a:t>
            </a:r>
            <a:endParaRPr lang="en-US" sz="24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'2016-2017'!$A$56</c:f>
              <c:strCache>
                <c:ptCount val="1"/>
                <c:pt idx="0">
                  <c:v>Прогнозное потребление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'2016-2017'!$B$3:$H$3</c:f>
              <c:numCache>
                <c:formatCode>[$-409]mmm\-yy;@</c:formatCode>
                <c:ptCount val="7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</c:numCache>
            </c:numRef>
          </c:cat>
          <c:val>
            <c:numRef>
              <c:f>'2016-2017'!$B$56:$H$56</c:f>
              <c:numCache>
                <c:formatCode>General</c:formatCode>
                <c:ptCount val="7"/>
                <c:pt idx="0">
                  <c:v>105</c:v>
                </c:pt>
                <c:pt idx="1">
                  <c:v>105</c:v>
                </c:pt>
                <c:pt idx="2">
                  <c:v>110</c:v>
                </c:pt>
                <c:pt idx="3">
                  <c:v>130</c:v>
                </c:pt>
                <c:pt idx="4">
                  <c:v>140</c:v>
                </c:pt>
                <c:pt idx="5">
                  <c:v>145</c:v>
                </c:pt>
                <c:pt idx="6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9A-4031-9661-BE27BC449476}"/>
            </c:ext>
          </c:extLst>
        </c:ser>
        <c:ser>
          <c:idx val="1"/>
          <c:order val="1"/>
          <c:tx>
            <c:strRef>
              <c:f>'2016-2017'!$A$57</c:f>
              <c:strCache>
                <c:ptCount val="1"/>
                <c:pt idx="0">
                  <c:v>Дисбаланс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A9A-4031-9661-BE27BC449476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A9A-4031-9661-BE27BC449476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A9A-4031-9661-BE27BC449476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A9A-4031-9661-BE27BC449476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A9A-4031-9661-BE27BC449476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A9A-4031-9661-BE27BC449476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A9A-4031-9661-BE27BC449476}"/>
              </c:ext>
            </c:extLst>
          </c:dPt>
          <c:dLbls>
            <c:dLbl>
              <c:idx val="0"/>
              <c:layout>
                <c:manualLayout>
                  <c:x val="-1.4510610774796395E-17"/>
                  <c:y val="-4.2258752053747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A9A-4031-9661-BE27BC449476}"/>
                </c:ext>
              </c:extLst>
            </c:dLbl>
            <c:dLbl>
              <c:idx val="1"/>
              <c:layout>
                <c:manualLayout>
                  <c:x val="0"/>
                  <c:y val="-4.6019912278296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A9A-4031-9661-BE27BC449476}"/>
                </c:ext>
              </c:extLst>
            </c:dLbl>
            <c:dLbl>
              <c:idx val="2"/>
              <c:layout>
                <c:manualLayout>
                  <c:x val="-1.1378506002161916E-3"/>
                  <c:y val="-9.5528752163339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A9A-4031-9661-BE27BC449476}"/>
                </c:ext>
              </c:extLst>
            </c:dLbl>
            <c:dLbl>
              <c:idx val="3"/>
              <c:layout>
                <c:manualLayout>
                  <c:x val="0"/>
                  <c:y val="-5.3950924700414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A9A-4031-9661-BE27BC449476}"/>
                </c:ext>
              </c:extLst>
            </c:dLbl>
            <c:dLbl>
              <c:idx val="4"/>
              <c:layout>
                <c:manualLayout>
                  <c:x val="8.903008987675824E-4"/>
                  <c:y val="-4.69900189351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A9A-4031-9661-BE27BC449476}"/>
                </c:ext>
              </c:extLst>
            </c:dLbl>
            <c:dLbl>
              <c:idx val="5"/>
              <c:layout>
                <c:manualLayout>
                  <c:x val="4.4510565211589926E-4"/>
                  <c:y val="-7.65352336655923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A9A-4031-9661-BE27BC449476}"/>
                </c:ext>
              </c:extLst>
            </c:dLbl>
            <c:dLbl>
              <c:idx val="6"/>
              <c:layout>
                <c:manualLayout>
                  <c:x val="1.5829940075573715E-3"/>
                  <c:y val="-7.801590167916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A9A-4031-9661-BE27BC4494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'2016-2017'!$B$3:$H$3</c:f>
              <c:numCache>
                <c:formatCode>[$-409]mmm\-yy;@</c:formatCode>
                <c:ptCount val="7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</c:numCache>
            </c:numRef>
          </c:cat>
          <c:val>
            <c:numRef>
              <c:f>'2016-2017'!$B$57:$H$57</c:f>
              <c:numCache>
                <c:formatCode>0.0</c:formatCode>
                <c:ptCount val="7"/>
                <c:pt idx="0">
                  <c:v>3.3698363733830519</c:v>
                </c:pt>
                <c:pt idx="1">
                  <c:v>-1.4500052895799058</c:v>
                </c:pt>
                <c:pt idx="2">
                  <c:v>29.861987999999997</c:v>
                </c:pt>
                <c:pt idx="3">
                  <c:v>11.065857999999963</c:v>
                </c:pt>
                <c:pt idx="4">
                  <c:v>1.4843036419903513</c:v>
                </c:pt>
                <c:pt idx="5">
                  <c:v>-26.413968231396495</c:v>
                </c:pt>
                <c:pt idx="6">
                  <c:v>-27.317503282606211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A9A-4031-9661-BE27BC4494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4525112"/>
        <c:axId val="424524128"/>
      </c:barChart>
      <c:dateAx>
        <c:axId val="424525112"/>
        <c:scaling>
          <c:orientation val="minMax"/>
        </c:scaling>
        <c:delete val="0"/>
        <c:axPos val="b"/>
        <c:numFmt formatCode="[$-409]mmm\-yy;@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4524128"/>
        <c:crosses val="autoZero"/>
        <c:auto val="1"/>
        <c:lblOffset val="100"/>
        <c:baseTimeUnit val="months"/>
      </c:dateAx>
      <c:valAx>
        <c:axId val="424524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4525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Импортные поставки СУГ в 2017 г., тыс. т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Импорт!$A$4</c:f>
              <c:strCache>
                <c:ptCount val="1"/>
                <c:pt idx="0">
                  <c:v>Беларусь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Импорт!$B$2:$H$2</c:f>
              <c:numCache>
                <c:formatCode>mmm\-yy</c:formatCode>
                <c:ptCount val="7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</c:numCache>
            </c:numRef>
          </c:cat>
          <c:val>
            <c:numRef>
              <c:f>Импорт!$B$4:$H$4</c:f>
              <c:numCache>
                <c:formatCode>0.0</c:formatCode>
                <c:ptCount val="7"/>
                <c:pt idx="0">
                  <c:v>14.99242999999999</c:v>
                </c:pt>
                <c:pt idx="1">
                  <c:v>18.124495999999986</c:v>
                </c:pt>
                <c:pt idx="2">
                  <c:v>24.425589999999985</c:v>
                </c:pt>
                <c:pt idx="3">
                  <c:v>28.805969999999984</c:v>
                </c:pt>
                <c:pt idx="4">
                  <c:v>54.419960000000003</c:v>
                </c:pt>
                <c:pt idx="5">
                  <c:v>50.5746800000001</c:v>
                </c:pt>
                <c:pt idx="6">
                  <c:v>44.842491000000066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0E-43C4-B4CA-A8F703D5AA6C}"/>
            </c:ext>
          </c:extLst>
        </c:ser>
        <c:ser>
          <c:idx val="1"/>
          <c:order val="1"/>
          <c:tx>
            <c:strRef>
              <c:f>Импорт!$A$5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Импорт!$B$2:$H$2</c:f>
              <c:numCache>
                <c:formatCode>mmm\-yy</c:formatCode>
                <c:ptCount val="7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</c:numCache>
            </c:numRef>
          </c:cat>
          <c:val>
            <c:numRef>
              <c:f>Импорт!$B$5:$H$5</c:f>
              <c:numCache>
                <c:formatCode>0.0</c:formatCode>
                <c:ptCount val="7"/>
                <c:pt idx="0">
                  <c:v>56.378818999999993</c:v>
                </c:pt>
                <c:pt idx="1">
                  <c:v>51.621345000000005</c:v>
                </c:pt>
                <c:pt idx="2">
                  <c:v>77.132574999999989</c:v>
                </c:pt>
                <c:pt idx="3">
                  <c:v>70.001961999999992</c:v>
                </c:pt>
                <c:pt idx="4">
                  <c:v>41.014330000000015</c:v>
                </c:pt>
                <c:pt idx="5">
                  <c:v>32.162918000000005</c:v>
                </c:pt>
                <c:pt idx="6">
                  <c:v>40.539556000000005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0E-43C4-B4CA-A8F703D5AA6C}"/>
            </c:ext>
          </c:extLst>
        </c:ser>
        <c:ser>
          <c:idx val="2"/>
          <c:order val="2"/>
          <c:tx>
            <c:strRef>
              <c:f>Импорт!$A$15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6622801009866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40E-43C4-B4CA-A8F703D5AA6C}"/>
                </c:ext>
              </c:extLst>
            </c:dLbl>
            <c:dLbl>
              <c:idx val="1"/>
              <c:layout>
                <c:manualLayout>
                  <c:x val="-1.153039794217805E-3"/>
                  <c:y val="-2.8775057936323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40E-43C4-B4CA-A8F703D5AA6C}"/>
                </c:ext>
              </c:extLst>
            </c:dLbl>
            <c:dLbl>
              <c:idx val="2"/>
              <c:layout>
                <c:manualLayout>
                  <c:x val="1.1530397942177628E-3"/>
                  <c:y val="-3.9238715367714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40E-43C4-B4CA-A8F703D5AA6C}"/>
                </c:ext>
              </c:extLst>
            </c:dLbl>
            <c:dLbl>
              <c:idx val="3"/>
              <c:layout>
                <c:manualLayout>
                  <c:x val="-8.4555274786222651E-17"/>
                  <c:y val="-4.9702372799104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40E-43C4-B4CA-A8F703D5AA6C}"/>
                </c:ext>
              </c:extLst>
            </c:dLbl>
            <c:dLbl>
              <c:idx val="4"/>
              <c:layout>
                <c:manualLayout>
                  <c:x val="-1.153039794217805E-3"/>
                  <c:y val="-5.23182871569522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40E-43C4-B4CA-A8F703D5AA6C}"/>
                </c:ext>
              </c:extLst>
            </c:dLbl>
            <c:dLbl>
              <c:idx val="5"/>
              <c:layout>
                <c:manualLayout>
                  <c:x val="0"/>
                  <c:y val="-5.23182871569521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40E-43C4-B4CA-A8F703D5AA6C}"/>
                </c:ext>
              </c:extLst>
            </c:dLbl>
            <c:dLbl>
              <c:idx val="6"/>
              <c:layout>
                <c:manualLayout>
                  <c:x val="5.1886790739801257E-3"/>
                  <c:y val="-5.4934198107132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197633199701779E-2"/>
                      <c:h val="5.57451417810669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240E-43C4-B4CA-A8F703D5AA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Импорт!$B$2:$H$2</c:f>
              <c:numCache>
                <c:formatCode>mmm\-yy</c:formatCode>
                <c:ptCount val="7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</c:numCache>
            </c:numRef>
          </c:cat>
          <c:val>
            <c:numRef>
              <c:f>Импорт!$B$15:$H$15</c:f>
              <c:numCache>
                <c:formatCode>0.0</c:formatCode>
                <c:ptCount val="7"/>
                <c:pt idx="0">
                  <c:v>0.99029</c:v>
                </c:pt>
                <c:pt idx="1">
                  <c:v>0.23619999999999999</c:v>
                </c:pt>
                <c:pt idx="2">
                  <c:v>1.4371200000000002</c:v>
                </c:pt>
                <c:pt idx="3">
                  <c:v>6.6374649999999997</c:v>
                </c:pt>
                <c:pt idx="4">
                  <c:v>7.9217540000000009</c:v>
                </c:pt>
                <c:pt idx="5">
                  <c:v>4.795865</c:v>
                </c:pt>
                <c:pt idx="6">
                  <c:v>7.3133670000000013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0E-43C4-B4CA-A8F703D5AA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1349816"/>
        <c:axId val="361350472"/>
      </c:barChart>
      <c:dateAx>
        <c:axId val="36134981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1350472"/>
        <c:crosses val="autoZero"/>
        <c:auto val="1"/>
        <c:lblOffset val="100"/>
        <c:baseTimeUnit val="months"/>
      </c:dateAx>
      <c:valAx>
        <c:axId val="361350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1349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Структура поставщиков СУГ в Украину в январе-июле 2017 г.</a:t>
            </a:r>
            <a:endParaRPr lang="en-US" dirty="0"/>
          </a:p>
        </c:rich>
      </c:tx>
      <c:layout>
        <c:manualLayout>
          <c:xMode val="edge"/>
          <c:yMode val="edge"/>
          <c:x val="0.16181751811740255"/>
          <c:y val="3.92734413352970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914130900534044"/>
          <c:y val="0.23001682379220598"/>
          <c:w val="0.63289976978133711"/>
          <c:h val="0.72828525300316838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2D-45C3-AB39-9AAF9A547B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92D-45C3-AB39-9AAF9A547B8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92D-45C3-AB39-9AAF9A547B8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92D-45C3-AB39-9AAF9A547B8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92D-45C3-AB39-9AAF9A547B8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92D-45C3-AB39-9AAF9A547B8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92D-45C3-AB39-9AAF9A547B8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92D-45C3-AB39-9AAF9A547B8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92D-45C3-AB39-9AAF9A547B8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692D-45C3-AB39-9AAF9A547B8E}"/>
              </c:ext>
            </c:extLst>
          </c:dPt>
          <c:dLbls>
            <c:dLbl>
              <c:idx val="0"/>
              <c:layout>
                <c:manualLayout>
                  <c:x val="-9.1012514220705346E-2"/>
                  <c:y val="-6.872852233676979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92D-45C3-AB39-9AAF9A547B8E}"/>
                </c:ext>
              </c:extLst>
            </c:dLbl>
            <c:dLbl>
              <c:idx val="1"/>
              <c:layout>
                <c:manualLayout>
                  <c:x val="-1.1376570156709686E-2"/>
                  <c:y val="-0.1257406094380382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92D-45C3-AB39-9AAF9A547B8E}"/>
                </c:ext>
              </c:extLst>
            </c:dLbl>
            <c:dLbl>
              <c:idx val="2"/>
              <c:layout>
                <c:manualLayout>
                  <c:x val="7.7058010235767083E-2"/>
                  <c:y val="-0.112029309709539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92D-45C3-AB39-9AAF9A547B8E}"/>
                </c:ext>
              </c:extLst>
            </c:dLbl>
            <c:dLbl>
              <c:idx val="3"/>
              <c:layout>
                <c:manualLayout>
                  <c:x val="0.10204524952515642"/>
                  <c:y val="-8.817256126417331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92D-45C3-AB39-9AAF9A547B8E}"/>
                </c:ext>
              </c:extLst>
            </c:dLbl>
            <c:dLbl>
              <c:idx val="4"/>
              <c:layout>
                <c:manualLayout>
                  <c:x val="0.12889559789482274"/>
                  <c:y val="-4.98305226816707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92D-45C3-AB39-9AAF9A547B8E}"/>
                </c:ext>
              </c:extLst>
            </c:dLbl>
            <c:dLbl>
              <c:idx val="5"/>
              <c:layout>
                <c:manualLayout>
                  <c:x val="0.1266534299792835"/>
                  <c:y val="-3.337472037552200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92D-45C3-AB39-9AAF9A547B8E}"/>
                </c:ext>
              </c:extLst>
            </c:dLbl>
            <c:dLbl>
              <c:idx val="6"/>
              <c:layout>
                <c:manualLayout>
                  <c:x val="0.14213921430719922"/>
                  <c:y val="2.942340326278155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92D-45C3-AB39-9AAF9A547B8E}"/>
                </c:ext>
              </c:extLst>
            </c:dLbl>
            <c:dLbl>
              <c:idx val="7"/>
              <c:layout>
                <c:manualLayout>
                  <c:x val="0.13700805534023272"/>
                  <c:y val="9.640997969066242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692D-45C3-AB39-9AAF9A547B8E}"/>
                </c:ext>
              </c:extLst>
            </c:dLbl>
            <c:dLbl>
              <c:idx val="8"/>
              <c:layout>
                <c:manualLayout>
                  <c:x val="6.7996319112960543E-2"/>
                  <c:y val="0.1377458556203426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692D-45C3-AB39-9AAF9A547B8E}"/>
                </c:ext>
              </c:extLst>
            </c:dLbl>
            <c:dLbl>
              <c:idx val="9"/>
              <c:layout>
                <c:manualLayout>
                  <c:x val="-0.11092150170648467"/>
                  <c:y val="5.891016200294538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692D-45C3-AB39-9AAF9A547B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Глуско</c:v>
                </c:pt>
                <c:pt idx="1">
                  <c:v>Приват</c:v>
                </c:pt>
                <c:pt idx="2">
                  <c:v>Надежда</c:v>
                </c:pt>
                <c:pt idx="3">
                  <c:v>БРСМ-Нафта</c:v>
                </c:pt>
                <c:pt idx="4">
                  <c:v>Вог трейдинг</c:v>
                </c:pt>
                <c:pt idx="5">
                  <c:v>Авантаж 7</c:v>
                </c:pt>
                <c:pt idx="6">
                  <c:v>ОККО</c:v>
                </c:pt>
                <c:pt idx="7">
                  <c:v>GT Group</c:v>
                </c:pt>
                <c:pt idx="8">
                  <c:v>БНК-Украина</c:v>
                </c:pt>
                <c:pt idx="9">
                  <c:v>Другие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0.13239907771428572</c:v>
                </c:pt>
                <c:pt idx="1">
                  <c:v>0.10424000000000001</c:v>
                </c:pt>
                <c:pt idx="2">
                  <c:v>8.2100661714285678E-2</c:v>
                </c:pt>
                <c:pt idx="3">
                  <c:v>7.895945714285714E-2</c:v>
                </c:pt>
                <c:pt idx="4">
                  <c:v>4.8375661714285742E-2</c:v>
                </c:pt>
                <c:pt idx="5">
                  <c:v>4.3878036571428601E-2</c:v>
                </c:pt>
                <c:pt idx="6">
                  <c:v>2.7131377142857141E-2</c:v>
                </c:pt>
                <c:pt idx="7">
                  <c:v>2.5046900571428572E-2</c:v>
                </c:pt>
                <c:pt idx="8">
                  <c:v>2.222646857142856E-2</c:v>
                </c:pt>
                <c:pt idx="9">
                  <c:v>0.43564235885714281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692D-45C3-AB39-9AAF9A547B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95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цен СУГ в Украине и на границе</a:t>
            </a:r>
          </a:p>
        </c:rich>
      </c:tx>
      <c:layout>
        <c:manualLayout>
          <c:xMode val="edge"/>
          <c:yMode val="edge"/>
          <c:x val="0.25438383806264497"/>
          <c:y val="1.780003260048767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636678807375227"/>
          <c:y val="0.13597704237426431"/>
          <c:w val="0.76749752570681329"/>
          <c:h val="0.67936089737832195"/>
        </c:manualLayout>
      </c:layout>
      <c:lineChart>
        <c:grouping val="standard"/>
        <c:varyColors val="0"/>
        <c:ser>
          <c:idx val="2"/>
          <c:order val="2"/>
          <c:tx>
            <c:v>Мелкий опт</c:v>
          </c:tx>
          <c:spPr>
            <a:ln w="38100"/>
          </c:spPr>
          <c:marker>
            <c:symbol val="none"/>
          </c:marker>
          <c:cat>
            <c:numRef>
              <c:f>Лист3!$A$4:$A$160</c:f>
              <c:numCache>
                <c:formatCode>[$-409]d\-mmm;@</c:formatCode>
                <c:ptCount val="157"/>
                <c:pt idx="0">
                  <c:v>42745</c:v>
                </c:pt>
                <c:pt idx="1">
                  <c:v>42746</c:v>
                </c:pt>
                <c:pt idx="2">
                  <c:v>42747</c:v>
                </c:pt>
                <c:pt idx="3">
                  <c:v>42748</c:v>
                </c:pt>
                <c:pt idx="4">
                  <c:v>42751</c:v>
                </c:pt>
                <c:pt idx="5">
                  <c:v>42752</c:v>
                </c:pt>
                <c:pt idx="6">
                  <c:v>42753</c:v>
                </c:pt>
                <c:pt idx="7">
                  <c:v>42754</c:v>
                </c:pt>
                <c:pt idx="8">
                  <c:v>42755</c:v>
                </c:pt>
                <c:pt idx="9">
                  <c:v>42758</c:v>
                </c:pt>
                <c:pt idx="10">
                  <c:v>42759</c:v>
                </c:pt>
                <c:pt idx="11">
                  <c:v>42760</c:v>
                </c:pt>
                <c:pt idx="12">
                  <c:v>42761</c:v>
                </c:pt>
                <c:pt idx="13">
                  <c:v>42762</c:v>
                </c:pt>
                <c:pt idx="14">
                  <c:v>42765</c:v>
                </c:pt>
                <c:pt idx="15">
                  <c:v>42766</c:v>
                </c:pt>
                <c:pt idx="16">
                  <c:v>42767</c:v>
                </c:pt>
                <c:pt idx="17">
                  <c:v>42768</c:v>
                </c:pt>
                <c:pt idx="18">
                  <c:v>42769</c:v>
                </c:pt>
                <c:pt idx="19">
                  <c:v>42772</c:v>
                </c:pt>
                <c:pt idx="20">
                  <c:v>42773</c:v>
                </c:pt>
                <c:pt idx="21">
                  <c:v>42774</c:v>
                </c:pt>
                <c:pt idx="22">
                  <c:v>42775</c:v>
                </c:pt>
                <c:pt idx="23">
                  <c:v>42776</c:v>
                </c:pt>
                <c:pt idx="24">
                  <c:v>42779</c:v>
                </c:pt>
                <c:pt idx="25">
                  <c:v>42780</c:v>
                </c:pt>
                <c:pt idx="26">
                  <c:v>42781</c:v>
                </c:pt>
                <c:pt idx="27">
                  <c:v>42782</c:v>
                </c:pt>
                <c:pt idx="28">
                  <c:v>42783</c:v>
                </c:pt>
                <c:pt idx="29">
                  <c:v>42786</c:v>
                </c:pt>
                <c:pt idx="30">
                  <c:v>42787</c:v>
                </c:pt>
                <c:pt idx="31">
                  <c:v>42788</c:v>
                </c:pt>
                <c:pt idx="32">
                  <c:v>42789</c:v>
                </c:pt>
                <c:pt idx="33">
                  <c:v>42790</c:v>
                </c:pt>
                <c:pt idx="34">
                  <c:v>42793</c:v>
                </c:pt>
                <c:pt idx="35">
                  <c:v>42794</c:v>
                </c:pt>
                <c:pt idx="36">
                  <c:v>42795</c:v>
                </c:pt>
                <c:pt idx="37">
                  <c:v>42796</c:v>
                </c:pt>
                <c:pt idx="38">
                  <c:v>42797</c:v>
                </c:pt>
                <c:pt idx="39">
                  <c:v>42800</c:v>
                </c:pt>
                <c:pt idx="40">
                  <c:v>42801</c:v>
                </c:pt>
                <c:pt idx="41">
                  <c:v>42803</c:v>
                </c:pt>
                <c:pt idx="42">
                  <c:v>42804</c:v>
                </c:pt>
                <c:pt idx="43">
                  <c:v>42807</c:v>
                </c:pt>
                <c:pt idx="44">
                  <c:v>42808</c:v>
                </c:pt>
                <c:pt idx="45">
                  <c:v>42809</c:v>
                </c:pt>
                <c:pt idx="46">
                  <c:v>42810</c:v>
                </c:pt>
                <c:pt idx="47">
                  <c:v>42811</c:v>
                </c:pt>
                <c:pt idx="48">
                  <c:v>42814</c:v>
                </c:pt>
                <c:pt idx="49">
                  <c:v>42815</c:v>
                </c:pt>
                <c:pt idx="50">
                  <c:v>42816</c:v>
                </c:pt>
                <c:pt idx="51">
                  <c:v>42817</c:v>
                </c:pt>
                <c:pt idx="52">
                  <c:v>42818</c:v>
                </c:pt>
                <c:pt idx="53">
                  <c:v>42821</c:v>
                </c:pt>
                <c:pt idx="54">
                  <c:v>42822</c:v>
                </c:pt>
                <c:pt idx="55">
                  <c:v>42823</c:v>
                </c:pt>
                <c:pt idx="56">
                  <c:v>42824</c:v>
                </c:pt>
                <c:pt idx="57">
                  <c:v>42825</c:v>
                </c:pt>
                <c:pt idx="58">
                  <c:v>42828</c:v>
                </c:pt>
                <c:pt idx="59">
                  <c:v>42829</c:v>
                </c:pt>
                <c:pt idx="60">
                  <c:v>42830</c:v>
                </c:pt>
                <c:pt idx="61">
                  <c:v>42831</c:v>
                </c:pt>
                <c:pt idx="62">
                  <c:v>42832</c:v>
                </c:pt>
                <c:pt idx="63">
                  <c:v>42835</c:v>
                </c:pt>
                <c:pt idx="64">
                  <c:v>42836</c:v>
                </c:pt>
                <c:pt idx="65">
                  <c:v>42837</c:v>
                </c:pt>
                <c:pt idx="66">
                  <c:v>42838</c:v>
                </c:pt>
                <c:pt idx="67">
                  <c:v>42839</c:v>
                </c:pt>
                <c:pt idx="68">
                  <c:v>42843</c:v>
                </c:pt>
                <c:pt idx="69">
                  <c:v>42844</c:v>
                </c:pt>
                <c:pt idx="70">
                  <c:v>42845</c:v>
                </c:pt>
                <c:pt idx="71">
                  <c:v>42846</c:v>
                </c:pt>
                <c:pt idx="72">
                  <c:v>42849</c:v>
                </c:pt>
                <c:pt idx="73">
                  <c:v>42850</c:v>
                </c:pt>
                <c:pt idx="74">
                  <c:v>42851</c:v>
                </c:pt>
                <c:pt idx="75">
                  <c:v>42852</c:v>
                </c:pt>
                <c:pt idx="76">
                  <c:v>42853</c:v>
                </c:pt>
                <c:pt idx="77">
                  <c:v>42857</c:v>
                </c:pt>
                <c:pt idx="78">
                  <c:v>42858</c:v>
                </c:pt>
                <c:pt idx="79">
                  <c:v>42859</c:v>
                </c:pt>
                <c:pt idx="80">
                  <c:v>42860</c:v>
                </c:pt>
                <c:pt idx="81">
                  <c:v>42865</c:v>
                </c:pt>
                <c:pt idx="82">
                  <c:v>42866</c:v>
                </c:pt>
                <c:pt idx="83">
                  <c:v>42867</c:v>
                </c:pt>
                <c:pt idx="84">
                  <c:v>42868</c:v>
                </c:pt>
                <c:pt idx="85">
                  <c:v>42870</c:v>
                </c:pt>
                <c:pt idx="86">
                  <c:v>42871</c:v>
                </c:pt>
                <c:pt idx="87">
                  <c:v>42872</c:v>
                </c:pt>
                <c:pt idx="88">
                  <c:v>42873</c:v>
                </c:pt>
                <c:pt idx="89">
                  <c:v>42874</c:v>
                </c:pt>
                <c:pt idx="90">
                  <c:v>42877</c:v>
                </c:pt>
                <c:pt idx="91">
                  <c:v>42878</c:v>
                </c:pt>
                <c:pt idx="92">
                  <c:v>42879</c:v>
                </c:pt>
                <c:pt idx="93">
                  <c:v>42880</c:v>
                </c:pt>
                <c:pt idx="94">
                  <c:v>42881</c:v>
                </c:pt>
                <c:pt idx="95">
                  <c:v>42884</c:v>
                </c:pt>
                <c:pt idx="96">
                  <c:v>42885</c:v>
                </c:pt>
                <c:pt idx="97">
                  <c:v>42886</c:v>
                </c:pt>
                <c:pt idx="98">
                  <c:v>42887</c:v>
                </c:pt>
                <c:pt idx="99">
                  <c:v>42888</c:v>
                </c:pt>
                <c:pt idx="100">
                  <c:v>42892</c:v>
                </c:pt>
                <c:pt idx="101">
                  <c:v>42893</c:v>
                </c:pt>
                <c:pt idx="102">
                  <c:v>42894</c:v>
                </c:pt>
                <c:pt idx="103">
                  <c:v>42895</c:v>
                </c:pt>
                <c:pt idx="104">
                  <c:v>42898</c:v>
                </c:pt>
                <c:pt idx="105">
                  <c:v>42899</c:v>
                </c:pt>
                <c:pt idx="106">
                  <c:v>42900</c:v>
                </c:pt>
                <c:pt idx="107">
                  <c:v>42901</c:v>
                </c:pt>
                <c:pt idx="108">
                  <c:v>42902</c:v>
                </c:pt>
                <c:pt idx="109">
                  <c:v>42905</c:v>
                </c:pt>
                <c:pt idx="110">
                  <c:v>42906</c:v>
                </c:pt>
                <c:pt idx="111">
                  <c:v>42907</c:v>
                </c:pt>
                <c:pt idx="112">
                  <c:v>42908</c:v>
                </c:pt>
                <c:pt idx="113">
                  <c:v>42909</c:v>
                </c:pt>
                <c:pt idx="114">
                  <c:v>42912</c:v>
                </c:pt>
                <c:pt idx="115">
                  <c:v>42913</c:v>
                </c:pt>
                <c:pt idx="116">
                  <c:v>42915</c:v>
                </c:pt>
                <c:pt idx="117">
                  <c:v>42916</c:v>
                </c:pt>
                <c:pt idx="118">
                  <c:v>42919</c:v>
                </c:pt>
                <c:pt idx="119">
                  <c:v>42920</c:v>
                </c:pt>
                <c:pt idx="120">
                  <c:v>42921</c:v>
                </c:pt>
                <c:pt idx="121">
                  <c:v>42922</c:v>
                </c:pt>
                <c:pt idx="122">
                  <c:v>42923</c:v>
                </c:pt>
                <c:pt idx="123">
                  <c:v>42926</c:v>
                </c:pt>
                <c:pt idx="124">
                  <c:v>42927</c:v>
                </c:pt>
                <c:pt idx="125">
                  <c:v>42928</c:v>
                </c:pt>
                <c:pt idx="126">
                  <c:v>42929</c:v>
                </c:pt>
                <c:pt idx="127">
                  <c:v>42930</c:v>
                </c:pt>
                <c:pt idx="128">
                  <c:v>42933</c:v>
                </c:pt>
                <c:pt idx="129">
                  <c:v>42934</c:v>
                </c:pt>
                <c:pt idx="130">
                  <c:v>42935</c:v>
                </c:pt>
                <c:pt idx="131">
                  <c:v>42936</c:v>
                </c:pt>
                <c:pt idx="132">
                  <c:v>42937</c:v>
                </c:pt>
                <c:pt idx="133">
                  <c:v>42940</c:v>
                </c:pt>
                <c:pt idx="134">
                  <c:v>42941</c:v>
                </c:pt>
                <c:pt idx="135">
                  <c:v>42942</c:v>
                </c:pt>
                <c:pt idx="136">
                  <c:v>42943</c:v>
                </c:pt>
                <c:pt idx="137">
                  <c:v>42944</c:v>
                </c:pt>
                <c:pt idx="138">
                  <c:v>42947</c:v>
                </c:pt>
                <c:pt idx="139">
                  <c:v>42948</c:v>
                </c:pt>
                <c:pt idx="140">
                  <c:v>42949</c:v>
                </c:pt>
                <c:pt idx="141">
                  <c:v>42950</c:v>
                </c:pt>
                <c:pt idx="142">
                  <c:v>42951</c:v>
                </c:pt>
                <c:pt idx="143">
                  <c:v>42954</c:v>
                </c:pt>
                <c:pt idx="144">
                  <c:v>42955</c:v>
                </c:pt>
                <c:pt idx="145">
                  <c:v>42956</c:v>
                </c:pt>
                <c:pt idx="146">
                  <c:v>42957</c:v>
                </c:pt>
                <c:pt idx="147">
                  <c:v>42958</c:v>
                </c:pt>
                <c:pt idx="148">
                  <c:v>42961</c:v>
                </c:pt>
                <c:pt idx="149">
                  <c:v>42962</c:v>
                </c:pt>
                <c:pt idx="150">
                  <c:v>42963</c:v>
                </c:pt>
                <c:pt idx="151">
                  <c:v>42964</c:v>
                </c:pt>
                <c:pt idx="152">
                  <c:v>42965</c:v>
                </c:pt>
                <c:pt idx="153">
                  <c:v>42968</c:v>
                </c:pt>
                <c:pt idx="154">
                  <c:v>42969</c:v>
                </c:pt>
                <c:pt idx="155">
                  <c:v>42970</c:v>
                </c:pt>
                <c:pt idx="156">
                  <c:v>42975</c:v>
                </c:pt>
              </c:numCache>
            </c:numRef>
          </c:cat>
          <c:val>
            <c:numRef>
              <c:f>Лист3!$D$4:$D$160</c:f>
              <c:numCache>
                <c:formatCode>0</c:formatCode>
                <c:ptCount val="157"/>
                <c:pt idx="0">
                  <c:v>17412</c:v>
                </c:pt>
                <c:pt idx="1">
                  <c:v>17464</c:v>
                </c:pt>
                <c:pt idx="2">
                  <c:v>17464</c:v>
                </c:pt>
                <c:pt idx="3">
                  <c:v>17464</c:v>
                </c:pt>
                <c:pt idx="4">
                  <c:v>17464</c:v>
                </c:pt>
                <c:pt idx="5">
                  <c:v>17464</c:v>
                </c:pt>
                <c:pt idx="6">
                  <c:v>17464</c:v>
                </c:pt>
                <c:pt idx="7">
                  <c:v>17464</c:v>
                </c:pt>
                <c:pt idx="8">
                  <c:v>17464</c:v>
                </c:pt>
                <c:pt idx="9">
                  <c:v>17061.904761904763</c:v>
                </c:pt>
                <c:pt idx="10">
                  <c:v>16996</c:v>
                </c:pt>
                <c:pt idx="11">
                  <c:v>16996</c:v>
                </c:pt>
                <c:pt idx="12">
                  <c:v>16920</c:v>
                </c:pt>
                <c:pt idx="13">
                  <c:v>16780</c:v>
                </c:pt>
                <c:pt idx="14">
                  <c:v>16760</c:v>
                </c:pt>
                <c:pt idx="15">
                  <c:v>16760</c:v>
                </c:pt>
                <c:pt idx="16">
                  <c:v>17026.315789473683</c:v>
                </c:pt>
                <c:pt idx="17">
                  <c:v>17045</c:v>
                </c:pt>
                <c:pt idx="18">
                  <c:v>17045</c:v>
                </c:pt>
                <c:pt idx="19">
                  <c:v>17419.047619047618</c:v>
                </c:pt>
                <c:pt idx="20">
                  <c:v>17645.454545454544</c:v>
                </c:pt>
                <c:pt idx="21">
                  <c:v>17645.454545454544</c:v>
                </c:pt>
                <c:pt idx="22">
                  <c:v>17645.454545454544</c:v>
                </c:pt>
                <c:pt idx="23">
                  <c:v>17645.454545454544</c:v>
                </c:pt>
                <c:pt idx="24">
                  <c:v>17645.454545454544</c:v>
                </c:pt>
                <c:pt idx="25">
                  <c:v>17615.78947368421</c:v>
                </c:pt>
                <c:pt idx="26">
                  <c:v>17645.454545454544</c:v>
                </c:pt>
                <c:pt idx="27">
                  <c:v>17936.363636363636</c:v>
                </c:pt>
                <c:pt idx="28">
                  <c:v>17959.090909090908</c:v>
                </c:pt>
                <c:pt idx="29">
                  <c:v>17981.81818181818</c:v>
                </c:pt>
                <c:pt idx="30">
                  <c:v>17981.81818181818</c:v>
                </c:pt>
                <c:pt idx="31">
                  <c:v>18031.81818181818</c:v>
                </c:pt>
                <c:pt idx="32">
                  <c:v>18245.454545454544</c:v>
                </c:pt>
                <c:pt idx="33">
                  <c:v>18240.909090909092</c:v>
                </c:pt>
                <c:pt idx="34">
                  <c:v>18240.909090909092</c:v>
                </c:pt>
                <c:pt idx="35">
                  <c:v>18240.909090909092</c:v>
                </c:pt>
                <c:pt idx="36">
                  <c:v>18242.105263157893</c:v>
                </c:pt>
                <c:pt idx="37">
                  <c:v>18176</c:v>
                </c:pt>
                <c:pt idx="38">
                  <c:v>18164</c:v>
                </c:pt>
                <c:pt idx="39">
                  <c:v>18156</c:v>
                </c:pt>
                <c:pt idx="40">
                  <c:v>17925</c:v>
                </c:pt>
                <c:pt idx="41">
                  <c:v>17900</c:v>
                </c:pt>
                <c:pt idx="42">
                  <c:v>17945</c:v>
                </c:pt>
                <c:pt idx="43">
                  <c:v>17891.666666666668</c:v>
                </c:pt>
                <c:pt idx="44">
                  <c:v>17895.652173913044</c:v>
                </c:pt>
                <c:pt idx="45">
                  <c:v>17895.652173913044</c:v>
                </c:pt>
                <c:pt idx="46">
                  <c:v>17534.782608695652</c:v>
                </c:pt>
                <c:pt idx="47">
                  <c:v>17426.08695652174</c:v>
                </c:pt>
                <c:pt idx="48">
                  <c:v>17243.478260869564</c:v>
                </c:pt>
                <c:pt idx="49">
                  <c:v>17243.478260869564</c:v>
                </c:pt>
                <c:pt idx="50">
                  <c:v>17021.428571428572</c:v>
                </c:pt>
                <c:pt idx="51">
                  <c:v>17035.714285714286</c:v>
                </c:pt>
                <c:pt idx="52">
                  <c:v>17070.588235294119</c:v>
                </c:pt>
                <c:pt idx="53">
                  <c:v>17229.411764705881</c:v>
                </c:pt>
                <c:pt idx="54">
                  <c:v>17416.666666666668</c:v>
                </c:pt>
                <c:pt idx="55">
                  <c:v>17416.666666666668</c:v>
                </c:pt>
                <c:pt idx="56">
                  <c:v>17847.058823529413</c:v>
                </c:pt>
                <c:pt idx="57">
                  <c:v>18117.647058823528</c:v>
                </c:pt>
                <c:pt idx="58">
                  <c:v>18164.705882352941</c:v>
                </c:pt>
                <c:pt idx="59">
                  <c:v>18725</c:v>
                </c:pt>
                <c:pt idx="60">
                  <c:v>19256.25</c:v>
                </c:pt>
                <c:pt idx="61">
                  <c:v>20356.25</c:v>
                </c:pt>
                <c:pt idx="62">
                  <c:v>20766.666666666668</c:v>
                </c:pt>
                <c:pt idx="63">
                  <c:v>20766.666666666668</c:v>
                </c:pt>
                <c:pt idx="64">
                  <c:v>20768.75</c:v>
                </c:pt>
                <c:pt idx="65">
                  <c:v>20768.75</c:v>
                </c:pt>
                <c:pt idx="66">
                  <c:v>20693.75</c:v>
                </c:pt>
                <c:pt idx="67">
                  <c:v>20637.5</c:v>
                </c:pt>
                <c:pt idx="68">
                  <c:v>20581.25</c:v>
                </c:pt>
                <c:pt idx="69">
                  <c:v>20581.25</c:v>
                </c:pt>
                <c:pt idx="70">
                  <c:v>20581.25</c:v>
                </c:pt>
                <c:pt idx="71">
                  <c:v>20131.25</c:v>
                </c:pt>
                <c:pt idx="72">
                  <c:v>20131.25</c:v>
                </c:pt>
                <c:pt idx="73">
                  <c:v>19617.647058823528</c:v>
                </c:pt>
                <c:pt idx="74">
                  <c:v>19411.764705882353</c:v>
                </c:pt>
                <c:pt idx="75">
                  <c:v>19270.588235294119</c:v>
                </c:pt>
                <c:pt idx="76">
                  <c:v>19123.529411764706</c:v>
                </c:pt>
                <c:pt idx="78">
                  <c:v>19058.823529411766</c:v>
                </c:pt>
                <c:pt idx="79">
                  <c:v>19052.941176470587</c:v>
                </c:pt>
                <c:pt idx="80">
                  <c:v>19076.470588235294</c:v>
                </c:pt>
                <c:pt idx="81">
                  <c:v>19129.411764705881</c:v>
                </c:pt>
                <c:pt idx="82">
                  <c:v>18670.588235294119</c:v>
                </c:pt>
                <c:pt idx="83">
                  <c:v>18600</c:v>
                </c:pt>
                <c:pt idx="84">
                  <c:v>18506.25</c:v>
                </c:pt>
                <c:pt idx="85">
                  <c:v>18093.75</c:v>
                </c:pt>
                <c:pt idx="86">
                  <c:v>18062.5</c:v>
                </c:pt>
                <c:pt idx="87">
                  <c:v>17587.5</c:v>
                </c:pt>
                <c:pt idx="88">
                  <c:v>17587.5</c:v>
                </c:pt>
                <c:pt idx="89">
                  <c:v>17050</c:v>
                </c:pt>
                <c:pt idx="90">
                  <c:v>16868.75</c:v>
                </c:pt>
                <c:pt idx="91">
                  <c:v>16868.75</c:v>
                </c:pt>
                <c:pt idx="92">
                  <c:v>16868.75</c:v>
                </c:pt>
                <c:pt idx="93">
                  <c:v>16868.75</c:v>
                </c:pt>
                <c:pt idx="94">
                  <c:v>16818.75</c:v>
                </c:pt>
                <c:pt idx="95">
                  <c:v>16806.25</c:v>
                </c:pt>
                <c:pt idx="96">
                  <c:v>16693.75</c:v>
                </c:pt>
                <c:pt idx="97">
                  <c:v>16262.5</c:v>
                </c:pt>
                <c:pt idx="98">
                  <c:v>16220</c:v>
                </c:pt>
                <c:pt idx="99">
                  <c:v>16180</c:v>
                </c:pt>
                <c:pt idx="100">
                  <c:v>16180</c:v>
                </c:pt>
                <c:pt idx="101">
                  <c:v>16180</c:v>
                </c:pt>
                <c:pt idx="102">
                  <c:v>16170</c:v>
                </c:pt>
                <c:pt idx="103">
                  <c:v>16170</c:v>
                </c:pt>
                <c:pt idx="104">
                  <c:v>16170</c:v>
                </c:pt>
                <c:pt idx="105">
                  <c:v>15810</c:v>
                </c:pt>
                <c:pt idx="106">
                  <c:v>15740</c:v>
                </c:pt>
                <c:pt idx="107">
                  <c:v>15390</c:v>
                </c:pt>
                <c:pt idx="108">
                  <c:v>15390</c:v>
                </c:pt>
                <c:pt idx="109">
                  <c:v>15340</c:v>
                </c:pt>
                <c:pt idx="110">
                  <c:v>15320</c:v>
                </c:pt>
                <c:pt idx="111">
                  <c:v>15320</c:v>
                </c:pt>
                <c:pt idx="112">
                  <c:v>15320</c:v>
                </c:pt>
                <c:pt idx="113">
                  <c:v>14740</c:v>
                </c:pt>
                <c:pt idx="114">
                  <c:v>14740</c:v>
                </c:pt>
                <c:pt idx="115">
                  <c:v>14740</c:v>
                </c:pt>
                <c:pt idx="116">
                  <c:v>14740</c:v>
                </c:pt>
                <c:pt idx="117">
                  <c:v>14740</c:v>
                </c:pt>
                <c:pt idx="118">
                  <c:v>14990</c:v>
                </c:pt>
                <c:pt idx="119">
                  <c:v>15880</c:v>
                </c:pt>
                <c:pt idx="120">
                  <c:v>16150</c:v>
                </c:pt>
                <c:pt idx="121">
                  <c:v>17160</c:v>
                </c:pt>
                <c:pt idx="122">
                  <c:v>18320</c:v>
                </c:pt>
                <c:pt idx="123">
                  <c:v>18350</c:v>
                </c:pt>
                <c:pt idx="124">
                  <c:v>18430</c:v>
                </c:pt>
                <c:pt idx="125">
                  <c:v>18630</c:v>
                </c:pt>
                <c:pt idx="126">
                  <c:v>18890</c:v>
                </c:pt>
                <c:pt idx="127">
                  <c:v>18900</c:v>
                </c:pt>
                <c:pt idx="128">
                  <c:v>18290</c:v>
                </c:pt>
                <c:pt idx="129">
                  <c:v>18310</c:v>
                </c:pt>
                <c:pt idx="130">
                  <c:v>17950</c:v>
                </c:pt>
                <c:pt idx="131">
                  <c:v>17950</c:v>
                </c:pt>
                <c:pt idx="132">
                  <c:v>17950</c:v>
                </c:pt>
                <c:pt idx="133">
                  <c:v>18710</c:v>
                </c:pt>
                <c:pt idx="134">
                  <c:v>19100</c:v>
                </c:pt>
                <c:pt idx="135">
                  <c:v>19150</c:v>
                </c:pt>
                <c:pt idx="136">
                  <c:v>19140</c:v>
                </c:pt>
                <c:pt idx="137">
                  <c:v>19150</c:v>
                </c:pt>
                <c:pt idx="138">
                  <c:v>19140</c:v>
                </c:pt>
                <c:pt idx="139">
                  <c:v>19230</c:v>
                </c:pt>
                <c:pt idx="140">
                  <c:v>19340</c:v>
                </c:pt>
                <c:pt idx="141">
                  <c:v>19490</c:v>
                </c:pt>
                <c:pt idx="142">
                  <c:v>19500</c:v>
                </c:pt>
                <c:pt idx="143">
                  <c:v>19490</c:v>
                </c:pt>
                <c:pt idx="144">
                  <c:v>19490</c:v>
                </c:pt>
                <c:pt idx="145">
                  <c:v>20210</c:v>
                </c:pt>
                <c:pt idx="146">
                  <c:v>20260</c:v>
                </c:pt>
                <c:pt idx="147">
                  <c:v>20260</c:v>
                </c:pt>
                <c:pt idx="148">
                  <c:v>20700</c:v>
                </c:pt>
                <c:pt idx="149">
                  <c:v>21580</c:v>
                </c:pt>
                <c:pt idx="150">
                  <c:v>22240</c:v>
                </c:pt>
                <c:pt idx="151">
                  <c:v>23530</c:v>
                </c:pt>
                <c:pt idx="152">
                  <c:v>24360</c:v>
                </c:pt>
                <c:pt idx="153">
                  <c:v>24680</c:v>
                </c:pt>
                <c:pt idx="154">
                  <c:v>25190</c:v>
                </c:pt>
                <c:pt idx="155">
                  <c:v>28510</c:v>
                </c:pt>
                <c:pt idx="156">
                  <c:v>29000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77-477E-8FC0-5AE207450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429760"/>
        <c:axId val="109722368"/>
      </c:lineChart>
      <c:lineChart>
        <c:grouping val="standard"/>
        <c:varyColors val="0"/>
        <c:ser>
          <c:idx val="0"/>
          <c:order val="0"/>
          <c:tx>
            <c:v>DAF гр. Польша (avg)</c:v>
          </c:tx>
          <c:spPr>
            <a:ln w="381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Лист3!$A$4:$A$160</c:f>
              <c:numCache>
                <c:formatCode>[$-409]d\-mmm;@</c:formatCode>
                <c:ptCount val="157"/>
                <c:pt idx="0">
                  <c:v>42745</c:v>
                </c:pt>
                <c:pt idx="1">
                  <c:v>42746</c:v>
                </c:pt>
                <c:pt idx="2">
                  <c:v>42747</c:v>
                </c:pt>
                <c:pt idx="3">
                  <c:v>42748</c:v>
                </c:pt>
                <c:pt idx="4">
                  <c:v>42751</c:v>
                </c:pt>
                <c:pt idx="5">
                  <c:v>42752</c:v>
                </c:pt>
                <c:pt idx="6">
                  <c:v>42753</c:v>
                </c:pt>
                <c:pt idx="7">
                  <c:v>42754</c:v>
                </c:pt>
                <c:pt idx="8">
                  <c:v>42755</c:v>
                </c:pt>
                <c:pt idx="9">
                  <c:v>42758</c:v>
                </c:pt>
                <c:pt idx="10">
                  <c:v>42759</c:v>
                </c:pt>
                <c:pt idx="11">
                  <c:v>42760</c:v>
                </c:pt>
                <c:pt idx="12">
                  <c:v>42761</c:v>
                </c:pt>
                <c:pt idx="13">
                  <c:v>42762</c:v>
                </c:pt>
                <c:pt idx="14">
                  <c:v>42765</c:v>
                </c:pt>
                <c:pt idx="15">
                  <c:v>42766</c:v>
                </c:pt>
                <c:pt idx="16">
                  <c:v>42767</c:v>
                </c:pt>
                <c:pt idx="17">
                  <c:v>42768</c:v>
                </c:pt>
                <c:pt idx="18">
                  <c:v>42769</c:v>
                </c:pt>
                <c:pt idx="19">
                  <c:v>42772</c:v>
                </c:pt>
                <c:pt idx="20">
                  <c:v>42773</c:v>
                </c:pt>
                <c:pt idx="21">
                  <c:v>42774</c:v>
                </c:pt>
                <c:pt idx="22">
                  <c:v>42775</c:v>
                </c:pt>
                <c:pt idx="23">
                  <c:v>42776</c:v>
                </c:pt>
                <c:pt idx="24">
                  <c:v>42779</c:v>
                </c:pt>
                <c:pt idx="25">
                  <c:v>42780</c:v>
                </c:pt>
                <c:pt idx="26">
                  <c:v>42781</c:v>
                </c:pt>
                <c:pt idx="27">
                  <c:v>42782</c:v>
                </c:pt>
                <c:pt idx="28">
                  <c:v>42783</c:v>
                </c:pt>
                <c:pt idx="29">
                  <c:v>42786</c:v>
                </c:pt>
                <c:pt idx="30">
                  <c:v>42787</c:v>
                </c:pt>
                <c:pt idx="31">
                  <c:v>42788</c:v>
                </c:pt>
                <c:pt idx="32">
                  <c:v>42789</c:v>
                </c:pt>
                <c:pt idx="33">
                  <c:v>42790</c:v>
                </c:pt>
                <c:pt idx="34">
                  <c:v>42793</c:v>
                </c:pt>
                <c:pt idx="35">
                  <c:v>42794</c:v>
                </c:pt>
                <c:pt idx="36">
                  <c:v>42795</c:v>
                </c:pt>
                <c:pt idx="37">
                  <c:v>42796</c:v>
                </c:pt>
                <c:pt idx="38">
                  <c:v>42797</c:v>
                </c:pt>
                <c:pt idx="39">
                  <c:v>42800</c:v>
                </c:pt>
                <c:pt idx="40">
                  <c:v>42801</c:v>
                </c:pt>
                <c:pt idx="41">
                  <c:v>42803</c:v>
                </c:pt>
                <c:pt idx="42">
                  <c:v>42804</c:v>
                </c:pt>
                <c:pt idx="43">
                  <c:v>42807</c:v>
                </c:pt>
                <c:pt idx="44">
                  <c:v>42808</c:v>
                </c:pt>
                <c:pt idx="45">
                  <c:v>42809</c:v>
                </c:pt>
                <c:pt idx="46">
                  <c:v>42810</c:v>
                </c:pt>
                <c:pt idx="47">
                  <c:v>42811</c:v>
                </c:pt>
                <c:pt idx="48">
                  <c:v>42814</c:v>
                </c:pt>
                <c:pt idx="49">
                  <c:v>42815</c:v>
                </c:pt>
                <c:pt idx="50">
                  <c:v>42816</c:v>
                </c:pt>
                <c:pt idx="51">
                  <c:v>42817</c:v>
                </c:pt>
                <c:pt idx="52">
                  <c:v>42818</c:v>
                </c:pt>
                <c:pt idx="53">
                  <c:v>42821</c:v>
                </c:pt>
                <c:pt idx="54">
                  <c:v>42822</c:v>
                </c:pt>
                <c:pt idx="55">
                  <c:v>42823</c:v>
                </c:pt>
                <c:pt idx="56">
                  <c:v>42824</c:v>
                </c:pt>
                <c:pt idx="57">
                  <c:v>42825</c:v>
                </c:pt>
                <c:pt idx="58">
                  <c:v>42828</c:v>
                </c:pt>
                <c:pt idx="59">
                  <c:v>42829</c:v>
                </c:pt>
                <c:pt idx="60">
                  <c:v>42830</c:v>
                </c:pt>
                <c:pt idx="61">
                  <c:v>42831</c:v>
                </c:pt>
                <c:pt idx="62">
                  <c:v>42832</c:v>
                </c:pt>
                <c:pt idx="63">
                  <c:v>42835</c:v>
                </c:pt>
                <c:pt idx="64">
                  <c:v>42836</c:v>
                </c:pt>
                <c:pt idx="65">
                  <c:v>42837</c:v>
                </c:pt>
                <c:pt idx="66">
                  <c:v>42838</c:v>
                </c:pt>
                <c:pt idx="67">
                  <c:v>42839</c:v>
                </c:pt>
                <c:pt idx="68">
                  <c:v>42843</c:v>
                </c:pt>
                <c:pt idx="69">
                  <c:v>42844</c:v>
                </c:pt>
                <c:pt idx="70">
                  <c:v>42845</c:v>
                </c:pt>
                <c:pt idx="71">
                  <c:v>42846</c:v>
                </c:pt>
                <c:pt idx="72">
                  <c:v>42849</c:v>
                </c:pt>
                <c:pt idx="73">
                  <c:v>42850</c:v>
                </c:pt>
                <c:pt idx="74">
                  <c:v>42851</c:v>
                </c:pt>
                <c:pt idx="75">
                  <c:v>42852</c:v>
                </c:pt>
                <c:pt idx="76">
                  <c:v>42853</c:v>
                </c:pt>
                <c:pt idx="77">
                  <c:v>42857</c:v>
                </c:pt>
                <c:pt idx="78">
                  <c:v>42858</c:v>
                </c:pt>
                <c:pt idx="79">
                  <c:v>42859</c:v>
                </c:pt>
                <c:pt idx="80">
                  <c:v>42860</c:v>
                </c:pt>
                <c:pt idx="81">
                  <c:v>42865</c:v>
                </c:pt>
                <c:pt idx="82">
                  <c:v>42866</c:v>
                </c:pt>
                <c:pt idx="83">
                  <c:v>42867</c:v>
                </c:pt>
                <c:pt idx="84">
                  <c:v>42868</c:v>
                </c:pt>
                <c:pt idx="85">
                  <c:v>42870</c:v>
                </c:pt>
                <c:pt idx="86">
                  <c:v>42871</c:v>
                </c:pt>
                <c:pt idx="87">
                  <c:v>42872</c:v>
                </c:pt>
                <c:pt idx="88">
                  <c:v>42873</c:v>
                </c:pt>
                <c:pt idx="89">
                  <c:v>42874</c:v>
                </c:pt>
                <c:pt idx="90">
                  <c:v>42877</c:v>
                </c:pt>
                <c:pt idx="91">
                  <c:v>42878</c:v>
                </c:pt>
                <c:pt idx="92">
                  <c:v>42879</c:v>
                </c:pt>
                <c:pt idx="93">
                  <c:v>42880</c:v>
                </c:pt>
                <c:pt idx="94">
                  <c:v>42881</c:v>
                </c:pt>
                <c:pt idx="95">
                  <c:v>42884</c:v>
                </c:pt>
                <c:pt idx="96">
                  <c:v>42885</c:v>
                </c:pt>
                <c:pt idx="97">
                  <c:v>42886</c:v>
                </c:pt>
                <c:pt idx="98">
                  <c:v>42887</c:v>
                </c:pt>
                <c:pt idx="99">
                  <c:v>42888</c:v>
                </c:pt>
                <c:pt idx="100">
                  <c:v>42892</c:v>
                </c:pt>
                <c:pt idx="101">
                  <c:v>42893</c:v>
                </c:pt>
                <c:pt idx="102">
                  <c:v>42894</c:v>
                </c:pt>
                <c:pt idx="103">
                  <c:v>42895</c:v>
                </c:pt>
                <c:pt idx="104">
                  <c:v>42898</c:v>
                </c:pt>
                <c:pt idx="105">
                  <c:v>42899</c:v>
                </c:pt>
                <c:pt idx="106">
                  <c:v>42900</c:v>
                </c:pt>
                <c:pt idx="107">
                  <c:v>42901</c:v>
                </c:pt>
                <c:pt idx="108">
                  <c:v>42902</c:v>
                </c:pt>
                <c:pt idx="109">
                  <c:v>42905</c:v>
                </c:pt>
                <c:pt idx="110">
                  <c:v>42906</c:v>
                </c:pt>
                <c:pt idx="111">
                  <c:v>42907</c:v>
                </c:pt>
                <c:pt idx="112">
                  <c:v>42908</c:v>
                </c:pt>
                <c:pt idx="113">
                  <c:v>42909</c:v>
                </c:pt>
                <c:pt idx="114">
                  <c:v>42912</c:v>
                </c:pt>
                <c:pt idx="115">
                  <c:v>42913</c:v>
                </c:pt>
                <c:pt idx="116">
                  <c:v>42915</c:v>
                </c:pt>
                <c:pt idx="117">
                  <c:v>42916</c:v>
                </c:pt>
                <c:pt idx="118">
                  <c:v>42919</c:v>
                </c:pt>
                <c:pt idx="119">
                  <c:v>42920</c:v>
                </c:pt>
                <c:pt idx="120">
                  <c:v>42921</c:v>
                </c:pt>
                <c:pt idx="121">
                  <c:v>42922</c:v>
                </c:pt>
                <c:pt idx="122">
                  <c:v>42923</c:v>
                </c:pt>
                <c:pt idx="123">
                  <c:v>42926</c:v>
                </c:pt>
                <c:pt idx="124">
                  <c:v>42927</c:v>
                </c:pt>
                <c:pt idx="125">
                  <c:v>42928</c:v>
                </c:pt>
                <c:pt idx="126">
                  <c:v>42929</c:v>
                </c:pt>
                <c:pt idx="127">
                  <c:v>42930</c:v>
                </c:pt>
                <c:pt idx="128">
                  <c:v>42933</c:v>
                </c:pt>
                <c:pt idx="129">
                  <c:v>42934</c:v>
                </c:pt>
                <c:pt idx="130">
                  <c:v>42935</c:v>
                </c:pt>
                <c:pt idx="131">
                  <c:v>42936</c:v>
                </c:pt>
                <c:pt idx="132">
                  <c:v>42937</c:v>
                </c:pt>
                <c:pt idx="133">
                  <c:v>42940</c:v>
                </c:pt>
                <c:pt idx="134">
                  <c:v>42941</c:v>
                </c:pt>
                <c:pt idx="135">
                  <c:v>42942</c:v>
                </c:pt>
                <c:pt idx="136">
                  <c:v>42943</c:v>
                </c:pt>
                <c:pt idx="137">
                  <c:v>42944</c:v>
                </c:pt>
                <c:pt idx="138">
                  <c:v>42947</c:v>
                </c:pt>
                <c:pt idx="139">
                  <c:v>42948</c:v>
                </c:pt>
                <c:pt idx="140">
                  <c:v>42949</c:v>
                </c:pt>
                <c:pt idx="141">
                  <c:v>42950</c:v>
                </c:pt>
                <c:pt idx="142">
                  <c:v>42951</c:v>
                </c:pt>
                <c:pt idx="143">
                  <c:v>42954</c:v>
                </c:pt>
                <c:pt idx="144">
                  <c:v>42955</c:v>
                </c:pt>
                <c:pt idx="145">
                  <c:v>42956</c:v>
                </c:pt>
                <c:pt idx="146">
                  <c:v>42957</c:v>
                </c:pt>
                <c:pt idx="147">
                  <c:v>42958</c:v>
                </c:pt>
                <c:pt idx="148">
                  <c:v>42961</c:v>
                </c:pt>
                <c:pt idx="149">
                  <c:v>42962</c:v>
                </c:pt>
                <c:pt idx="150">
                  <c:v>42963</c:v>
                </c:pt>
                <c:pt idx="151">
                  <c:v>42964</c:v>
                </c:pt>
                <c:pt idx="152">
                  <c:v>42965</c:v>
                </c:pt>
                <c:pt idx="153">
                  <c:v>42968</c:v>
                </c:pt>
                <c:pt idx="154">
                  <c:v>42969</c:v>
                </c:pt>
                <c:pt idx="155">
                  <c:v>42970</c:v>
                </c:pt>
                <c:pt idx="156">
                  <c:v>42975</c:v>
                </c:pt>
              </c:numCache>
            </c:numRef>
          </c:cat>
          <c:val>
            <c:numRef>
              <c:f>Лист3!$B$4:$B$160</c:f>
              <c:numCache>
                <c:formatCode>0</c:formatCode>
                <c:ptCount val="157"/>
                <c:pt idx="0">
                  <c:v>375</c:v>
                </c:pt>
                <c:pt idx="5">
                  <c:v>373</c:v>
                </c:pt>
                <c:pt idx="10">
                  <c:v>383</c:v>
                </c:pt>
                <c:pt idx="15">
                  <c:v>440</c:v>
                </c:pt>
                <c:pt idx="20">
                  <c:v>440</c:v>
                </c:pt>
                <c:pt idx="25">
                  <c:v>430</c:v>
                </c:pt>
                <c:pt idx="30">
                  <c:v>413</c:v>
                </c:pt>
                <c:pt idx="35">
                  <c:v>408</c:v>
                </c:pt>
                <c:pt idx="40">
                  <c:v>388</c:v>
                </c:pt>
                <c:pt idx="44">
                  <c:v>368</c:v>
                </c:pt>
                <c:pt idx="49">
                  <c:v>373</c:v>
                </c:pt>
                <c:pt idx="54">
                  <c:v>400</c:v>
                </c:pt>
                <c:pt idx="59">
                  <c:v>425</c:v>
                </c:pt>
                <c:pt idx="64">
                  <c:v>425</c:v>
                </c:pt>
                <c:pt idx="68">
                  <c:v>418</c:v>
                </c:pt>
                <c:pt idx="73">
                  <c:v>410</c:v>
                </c:pt>
                <c:pt idx="77">
                  <c:v>380</c:v>
                </c:pt>
                <c:pt idx="81">
                  <c:v>345</c:v>
                </c:pt>
                <c:pt idx="86">
                  <c:v>295</c:v>
                </c:pt>
                <c:pt idx="91">
                  <c:v>303</c:v>
                </c:pt>
                <c:pt idx="96">
                  <c:v>308</c:v>
                </c:pt>
                <c:pt idx="100">
                  <c:v>308</c:v>
                </c:pt>
                <c:pt idx="105">
                  <c:v>308</c:v>
                </c:pt>
                <c:pt idx="110">
                  <c:v>303</c:v>
                </c:pt>
                <c:pt idx="115">
                  <c:v>293</c:v>
                </c:pt>
                <c:pt idx="119">
                  <c:v>288</c:v>
                </c:pt>
                <c:pt idx="124">
                  <c:v>298</c:v>
                </c:pt>
                <c:pt idx="129">
                  <c:v>314</c:v>
                </c:pt>
                <c:pt idx="134">
                  <c:v>366</c:v>
                </c:pt>
                <c:pt idx="139">
                  <c:v>381</c:v>
                </c:pt>
                <c:pt idx="144">
                  <c:v>371</c:v>
                </c:pt>
                <c:pt idx="149">
                  <c:v>381</c:v>
                </c:pt>
                <c:pt idx="154">
                  <c:v>419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77-477E-8FC0-5AE20745055F}"/>
            </c:ext>
          </c:extLst>
        </c:ser>
        <c:ser>
          <c:idx val="1"/>
          <c:order val="1"/>
          <c:tx>
            <c:v>DAF гр. Украина (avg)</c:v>
          </c:tx>
          <c:spPr>
            <a:ln w="38100"/>
          </c:spPr>
          <c:marker>
            <c:symbol val="none"/>
          </c:marker>
          <c:cat>
            <c:numRef>
              <c:f>Лист3!$A$4:$A$160</c:f>
              <c:numCache>
                <c:formatCode>[$-409]d\-mmm;@</c:formatCode>
                <c:ptCount val="157"/>
                <c:pt idx="0">
                  <c:v>42745</c:v>
                </c:pt>
                <c:pt idx="1">
                  <c:v>42746</c:v>
                </c:pt>
                <c:pt idx="2">
                  <c:v>42747</c:v>
                </c:pt>
                <c:pt idx="3">
                  <c:v>42748</c:v>
                </c:pt>
                <c:pt idx="4">
                  <c:v>42751</c:v>
                </c:pt>
                <c:pt idx="5">
                  <c:v>42752</c:v>
                </c:pt>
                <c:pt idx="6">
                  <c:v>42753</c:v>
                </c:pt>
                <c:pt idx="7">
                  <c:v>42754</c:v>
                </c:pt>
                <c:pt idx="8">
                  <c:v>42755</c:v>
                </c:pt>
                <c:pt idx="9">
                  <c:v>42758</c:v>
                </c:pt>
                <c:pt idx="10">
                  <c:v>42759</c:v>
                </c:pt>
                <c:pt idx="11">
                  <c:v>42760</c:v>
                </c:pt>
                <c:pt idx="12">
                  <c:v>42761</c:v>
                </c:pt>
                <c:pt idx="13">
                  <c:v>42762</c:v>
                </c:pt>
                <c:pt idx="14">
                  <c:v>42765</c:v>
                </c:pt>
                <c:pt idx="15">
                  <c:v>42766</c:v>
                </c:pt>
                <c:pt idx="16">
                  <c:v>42767</c:v>
                </c:pt>
                <c:pt idx="17">
                  <c:v>42768</c:v>
                </c:pt>
                <c:pt idx="18">
                  <c:v>42769</c:v>
                </c:pt>
                <c:pt idx="19">
                  <c:v>42772</c:v>
                </c:pt>
                <c:pt idx="20">
                  <c:v>42773</c:v>
                </c:pt>
                <c:pt idx="21">
                  <c:v>42774</c:v>
                </c:pt>
                <c:pt idx="22">
                  <c:v>42775</c:v>
                </c:pt>
                <c:pt idx="23">
                  <c:v>42776</c:v>
                </c:pt>
                <c:pt idx="24">
                  <c:v>42779</c:v>
                </c:pt>
                <c:pt idx="25">
                  <c:v>42780</c:v>
                </c:pt>
                <c:pt idx="26">
                  <c:v>42781</c:v>
                </c:pt>
                <c:pt idx="27">
                  <c:v>42782</c:v>
                </c:pt>
                <c:pt idx="28">
                  <c:v>42783</c:v>
                </c:pt>
                <c:pt idx="29">
                  <c:v>42786</c:v>
                </c:pt>
                <c:pt idx="30">
                  <c:v>42787</c:v>
                </c:pt>
                <c:pt idx="31">
                  <c:v>42788</c:v>
                </c:pt>
                <c:pt idx="32">
                  <c:v>42789</c:v>
                </c:pt>
                <c:pt idx="33">
                  <c:v>42790</c:v>
                </c:pt>
                <c:pt idx="34">
                  <c:v>42793</c:v>
                </c:pt>
                <c:pt idx="35">
                  <c:v>42794</c:v>
                </c:pt>
                <c:pt idx="36">
                  <c:v>42795</c:v>
                </c:pt>
                <c:pt idx="37">
                  <c:v>42796</c:v>
                </c:pt>
                <c:pt idx="38">
                  <c:v>42797</c:v>
                </c:pt>
                <c:pt idx="39">
                  <c:v>42800</c:v>
                </c:pt>
                <c:pt idx="40">
                  <c:v>42801</c:v>
                </c:pt>
                <c:pt idx="41">
                  <c:v>42803</c:v>
                </c:pt>
                <c:pt idx="42">
                  <c:v>42804</c:v>
                </c:pt>
                <c:pt idx="43">
                  <c:v>42807</c:v>
                </c:pt>
                <c:pt idx="44">
                  <c:v>42808</c:v>
                </c:pt>
                <c:pt idx="45">
                  <c:v>42809</c:v>
                </c:pt>
                <c:pt idx="46">
                  <c:v>42810</c:v>
                </c:pt>
                <c:pt idx="47">
                  <c:v>42811</c:v>
                </c:pt>
                <c:pt idx="48">
                  <c:v>42814</c:v>
                </c:pt>
                <c:pt idx="49">
                  <c:v>42815</c:v>
                </c:pt>
                <c:pt idx="50">
                  <c:v>42816</c:v>
                </c:pt>
                <c:pt idx="51">
                  <c:v>42817</c:v>
                </c:pt>
                <c:pt idx="52">
                  <c:v>42818</c:v>
                </c:pt>
                <c:pt idx="53">
                  <c:v>42821</c:v>
                </c:pt>
                <c:pt idx="54">
                  <c:v>42822</c:v>
                </c:pt>
                <c:pt idx="55">
                  <c:v>42823</c:v>
                </c:pt>
                <c:pt idx="56">
                  <c:v>42824</c:v>
                </c:pt>
                <c:pt idx="57">
                  <c:v>42825</c:v>
                </c:pt>
                <c:pt idx="58">
                  <c:v>42828</c:v>
                </c:pt>
                <c:pt idx="59">
                  <c:v>42829</c:v>
                </c:pt>
                <c:pt idx="60">
                  <c:v>42830</c:v>
                </c:pt>
                <c:pt idx="61">
                  <c:v>42831</c:v>
                </c:pt>
                <c:pt idx="62">
                  <c:v>42832</c:v>
                </c:pt>
                <c:pt idx="63">
                  <c:v>42835</c:v>
                </c:pt>
                <c:pt idx="64">
                  <c:v>42836</c:v>
                </c:pt>
                <c:pt idx="65">
                  <c:v>42837</c:v>
                </c:pt>
                <c:pt idx="66">
                  <c:v>42838</c:v>
                </c:pt>
                <c:pt idx="67">
                  <c:v>42839</c:v>
                </c:pt>
                <c:pt idx="68">
                  <c:v>42843</c:v>
                </c:pt>
                <c:pt idx="69">
                  <c:v>42844</c:v>
                </c:pt>
                <c:pt idx="70">
                  <c:v>42845</c:v>
                </c:pt>
                <c:pt idx="71">
                  <c:v>42846</c:v>
                </c:pt>
                <c:pt idx="72">
                  <c:v>42849</c:v>
                </c:pt>
                <c:pt idx="73">
                  <c:v>42850</c:v>
                </c:pt>
                <c:pt idx="74">
                  <c:v>42851</c:v>
                </c:pt>
                <c:pt idx="75">
                  <c:v>42852</c:v>
                </c:pt>
                <c:pt idx="76">
                  <c:v>42853</c:v>
                </c:pt>
                <c:pt idx="77">
                  <c:v>42857</c:v>
                </c:pt>
                <c:pt idx="78">
                  <c:v>42858</c:v>
                </c:pt>
                <c:pt idx="79">
                  <c:v>42859</c:v>
                </c:pt>
                <c:pt idx="80">
                  <c:v>42860</c:v>
                </c:pt>
                <c:pt idx="81">
                  <c:v>42865</c:v>
                </c:pt>
                <c:pt idx="82">
                  <c:v>42866</c:v>
                </c:pt>
                <c:pt idx="83">
                  <c:v>42867</c:v>
                </c:pt>
                <c:pt idx="84">
                  <c:v>42868</c:v>
                </c:pt>
                <c:pt idx="85">
                  <c:v>42870</c:v>
                </c:pt>
                <c:pt idx="86">
                  <c:v>42871</c:v>
                </c:pt>
                <c:pt idx="87">
                  <c:v>42872</c:v>
                </c:pt>
                <c:pt idx="88">
                  <c:v>42873</c:v>
                </c:pt>
                <c:pt idx="89">
                  <c:v>42874</c:v>
                </c:pt>
                <c:pt idx="90">
                  <c:v>42877</c:v>
                </c:pt>
                <c:pt idx="91">
                  <c:v>42878</c:v>
                </c:pt>
                <c:pt idx="92">
                  <c:v>42879</c:v>
                </c:pt>
                <c:pt idx="93">
                  <c:v>42880</c:v>
                </c:pt>
                <c:pt idx="94">
                  <c:v>42881</c:v>
                </c:pt>
                <c:pt idx="95">
                  <c:v>42884</c:v>
                </c:pt>
                <c:pt idx="96">
                  <c:v>42885</c:v>
                </c:pt>
                <c:pt idx="97">
                  <c:v>42886</c:v>
                </c:pt>
                <c:pt idx="98">
                  <c:v>42887</c:v>
                </c:pt>
                <c:pt idx="99">
                  <c:v>42888</c:v>
                </c:pt>
                <c:pt idx="100">
                  <c:v>42892</c:v>
                </c:pt>
                <c:pt idx="101">
                  <c:v>42893</c:v>
                </c:pt>
                <c:pt idx="102">
                  <c:v>42894</c:v>
                </c:pt>
                <c:pt idx="103">
                  <c:v>42895</c:v>
                </c:pt>
                <c:pt idx="104">
                  <c:v>42898</c:v>
                </c:pt>
                <c:pt idx="105">
                  <c:v>42899</c:v>
                </c:pt>
                <c:pt idx="106">
                  <c:v>42900</c:v>
                </c:pt>
                <c:pt idx="107">
                  <c:v>42901</c:v>
                </c:pt>
                <c:pt idx="108">
                  <c:v>42902</c:v>
                </c:pt>
                <c:pt idx="109">
                  <c:v>42905</c:v>
                </c:pt>
                <c:pt idx="110">
                  <c:v>42906</c:v>
                </c:pt>
                <c:pt idx="111">
                  <c:v>42907</c:v>
                </c:pt>
                <c:pt idx="112">
                  <c:v>42908</c:v>
                </c:pt>
                <c:pt idx="113">
                  <c:v>42909</c:v>
                </c:pt>
                <c:pt idx="114">
                  <c:v>42912</c:v>
                </c:pt>
                <c:pt idx="115">
                  <c:v>42913</c:v>
                </c:pt>
                <c:pt idx="116">
                  <c:v>42915</c:v>
                </c:pt>
                <c:pt idx="117">
                  <c:v>42916</c:v>
                </c:pt>
                <c:pt idx="118">
                  <c:v>42919</c:v>
                </c:pt>
                <c:pt idx="119">
                  <c:v>42920</c:v>
                </c:pt>
                <c:pt idx="120">
                  <c:v>42921</c:v>
                </c:pt>
                <c:pt idx="121">
                  <c:v>42922</c:v>
                </c:pt>
                <c:pt idx="122">
                  <c:v>42923</c:v>
                </c:pt>
                <c:pt idx="123">
                  <c:v>42926</c:v>
                </c:pt>
                <c:pt idx="124">
                  <c:v>42927</c:v>
                </c:pt>
                <c:pt idx="125">
                  <c:v>42928</c:v>
                </c:pt>
                <c:pt idx="126">
                  <c:v>42929</c:v>
                </c:pt>
                <c:pt idx="127">
                  <c:v>42930</c:v>
                </c:pt>
                <c:pt idx="128">
                  <c:v>42933</c:v>
                </c:pt>
                <c:pt idx="129">
                  <c:v>42934</c:v>
                </c:pt>
                <c:pt idx="130">
                  <c:v>42935</c:v>
                </c:pt>
                <c:pt idx="131">
                  <c:v>42936</c:v>
                </c:pt>
                <c:pt idx="132">
                  <c:v>42937</c:v>
                </c:pt>
                <c:pt idx="133">
                  <c:v>42940</c:v>
                </c:pt>
                <c:pt idx="134">
                  <c:v>42941</c:v>
                </c:pt>
                <c:pt idx="135">
                  <c:v>42942</c:v>
                </c:pt>
                <c:pt idx="136">
                  <c:v>42943</c:v>
                </c:pt>
                <c:pt idx="137">
                  <c:v>42944</c:v>
                </c:pt>
                <c:pt idx="138">
                  <c:v>42947</c:v>
                </c:pt>
                <c:pt idx="139">
                  <c:v>42948</c:v>
                </c:pt>
                <c:pt idx="140">
                  <c:v>42949</c:v>
                </c:pt>
                <c:pt idx="141">
                  <c:v>42950</c:v>
                </c:pt>
                <c:pt idx="142">
                  <c:v>42951</c:v>
                </c:pt>
                <c:pt idx="143">
                  <c:v>42954</c:v>
                </c:pt>
                <c:pt idx="144">
                  <c:v>42955</c:v>
                </c:pt>
                <c:pt idx="145">
                  <c:v>42956</c:v>
                </c:pt>
                <c:pt idx="146">
                  <c:v>42957</c:v>
                </c:pt>
                <c:pt idx="147">
                  <c:v>42958</c:v>
                </c:pt>
                <c:pt idx="148">
                  <c:v>42961</c:v>
                </c:pt>
                <c:pt idx="149">
                  <c:v>42962</c:v>
                </c:pt>
                <c:pt idx="150">
                  <c:v>42963</c:v>
                </c:pt>
                <c:pt idx="151">
                  <c:v>42964</c:v>
                </c:pt>
                <c:pt idx="152">
                  <c:v>42965</c:v>
                </c:pt>
                <c:pt idx="153">
                  <c:v>42968</c:v>
                </c:pt>
                <c:pt idx="154">
                  <c:v>42969</c:v>
                </c:pt>
                <c:pt idx="155">
                  <c:v>42970</c:v>
                </c:pt>
                <c:pt idx="156">
                  <c:v>42975</c:v>
                </c:pt>
              </c:numCache>
            </c:numRef>
          </c:cat>
          <c:val>
            <c:numRef>
              <c:f>Лист3!$C$4:$C$160</c:f>
              <c:numCache>
                <c:formatCode>0</c:formatCode>
                <c:ptCount val="157"/>
                <c:pt idx="0">
                  <c:v>345</c:v>
                </c:pt>
                <c:pt idx="5">
                  <c:v>352.5</c:v>
                </c:pt>
                <c:pt idx="10">
                  <c:v>345</c:v>
                </c:pt>
                <c:pt idx="15">
                  <c:v>347.5</c:v>
                </c:pt>
                <c:pt idx="20">
                  <c:v>367.5</c:v>
                </c:pt>
                <c:pt idx="25">
                  <c:v>367.5</c:v>
                </c:pt>
                <c:pt idx="30">
                  <c:v>377.5</c:v>
                </c:pt>
                <c:pt idx="35">
                  <c:v>395</c:v>
                </c:pt>
                <c:pt idx="40">
                  <c:v>367.5</c:v>
                </c:pt>
                <c:pt idx="44">
                  <c:v>357.5</c:v>
                </c:pt>
                <c:pt idx="49">
                  <c:v>342.5</c:v>
                </c:pt>
                <c:pt idx="54">
                  <c:v>352.5</c:v>
                </c:pt>
                <c:pt idx="59">
                  <c:v>395</c:v>
                </c:pt>
                <c:pt idx="64">
                  <c:v>405</c:v>
                </c:pt>
                <c:pt idx="68">
                  <c:v>407.5</c:v>
                </c:pt>
                <c:pt idx="73">
                  <c:v>400</c:v>
                </c:pt>
                <c:pt idx="81">
                  <c:v>415</c:v>
                </c:pt>
                <c:pt idx="86">
                  <c:v>347.5</c:v>
                </c:pt>
                <c:pt idx="91">
                  <c:v>347.5</c:v>
                </c:pt>
                <c:pt idx="96">
                  <c:v>330</c:v>
                </c:pt>
                <c:pt idx="100">
                  <c:v>322.5</c:v>
                </c:pt>
                <c:pt idx="105">
                  <c:v>317.5</c:v>
                </c:pt>
                <c:pt idx="110">
                  <c:v>310</c:v>
                </c:pt>
                <c:pt idx="115">
                  <c:v>295</c:v>
                </c:pt>
                <c:pt idx="119">
                  <c:v>315</c:v>
                </c:pt>
                <c:pt idx="124">
                  <c:v>392.5</c:v>
                </c:pt>
                <c:pt idx="129">
                  <c:v>390</c:v>
                </c:pt>
                <c:pt idx="134">
                  <c:v>412.5</c:v>
                </c:pt>
                <c:pt idx="139">
                  <c:v>415</c:v>
                </c:pt>
                <c:pt idx="144">
                  <c:v>465</c:v>
                </c:pt>
                <c:pt idx="149">
                  <c:v>485</c:v>
                </c:pt>
                <c:pt idx="154">
                  <c:v>540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977-477E-8FC0-5AE207450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9087872"/>
        <c:axId val="174822464"/>
      </c:lineChart>
      <c:dateAx>
        <c:axId val="109429760"/>
        <c:scaling>
          <c:orientation val="minMax"/>
        </c:scaling>
        <c:delete val="0"/>
        <c:axPos val="b"/>
        <c:numFmt formatCode="[$-409]d\-mmm;@" sourceLinked="1"/>
        <c:majorTickMark val="out"/>
        <c:minorTickMark val="none"/>
        <c:tickLblPos val="nextTo"/>
        <c:crossAx val="109722368"/>
        <c:crosses val="autoZero"/>
        <c:auto val="1"/>
        <c:lblOffset val="100"/>
        <c:baseTimeUnit val="days"/>
        <c:minorUnit val="1"/>
        <c:minorTimeUnit val="months"/>
      </c:dateAx>
      <c:valAx>
        <c:axId val="109722368"/>
        <c:scaling>
          <c:orientation val="minMax"/>
          <c:max val="36500"/>
          <c:min val="14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Мелкий опт, грн/т</a:t>
                </a:r>
              </a:p>
            </c:rich>
          </c:tx>
          <c:layout>
            <c:manualLayout>
              <c:xMode val="edge"/>
              <c:yMode val="edge"/>
              <c:x val="7.0028348929882002E-3"/>
              <c:y val="0.3176470099032298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crossAx val="109429760"/>
        <c:crosses val="autoZero"/>
        <c:crossBetween val="between"/>
        <c:majorUnit val="4500"/>
        <c:minorUnit val="1000"/>
      </c:valAx>
      <c:valAx>
        <c:axId val="174822464"/>
        <c:scaling>
          <c:orientation val="minMax"/>
          <c:max val="550"/>
          <c:min val="15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Цены на границе, </a:t>
                </a:r>
                <a:r>
                  <a:rPr lang="en-US"/>
                  <a:t>$/</a:t>
                </a:r>
                <a:r>
                  <a:rPr lang="ru-RU"/>
                  <a:t>т</a:t>
                </a:r>
              </a:p>
            </c:rich>
          </c:tx>
          <c:layout>
            <c:manualLayout>
              <c:xMode val="edge"/>
              <c:yMode val="edge"/>
              <c:x val="0.96806317938172926"/>
              <c:y val="0.28647279356240168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crossAx val="139087872"/>
        <c:crosses val="max"/>
        <c:crossBetween val="between"/>
        <c:majorUnit val="80"/>
        <c:minorUnit val="20"/>
      </c:valAx>
      <c:dateAx>
        <c:axId val="139087872"/>
        <c:scaling>
          <c:orientation val="minMax"/>
        </c:scaling>
        <c:delete val="1"/>
        <c:axPos val="b"/>
        <c:numFmt formatCode="[$-409]d\-mmm;@" sourceLinked="1"/>
        <c:majorTickMark val="out"/>
        <c:minorTickMark val="none"/>
        <c:tickLblPos val="nextTo"/>
        <c:crossAx val="174822464"/>
        <c:crosses val="autoZero"/>
        <c:auto val="1"/>
        <c:lblOffset val="100"/>
        <c:baseTimeUnit val="days"/>
      </c:dateAx>
    </c:plotArea>
    <c:legend>
      <c:legendPos val="b"/>
      <c:layout>
        <c:manualLayout>
          <c:xMode val="edge"/>
          <c:yMode val="edge"/>
          <c:x val="5.0000087047505297E-2"/>
          <c:y val="0.90459751111858566"/>
          <c:w val="0.9"/>
          <c:h val="8.3717191601049873E-2"/>
        </c:manualLayout>
      </c:layout>
      <c:overlay val="0"/>
    </c:legend>
    <c:plotVisOnly val="1"/>
    <c:dispBlanksAs val="span"/>
    <c:showDLblsOverMax val="0"/>
  </c:chart>
  <c:txPr>
    <a:bodyPr/>
    <a:lstStyle/>
    <a:p>
      <a:pPr>
        <a:defRPr sz="2000" b="0">
          <a:solidFill>
            <a:schemeClr val="bg2">
              <a:lumMod val="25000"/>
            </a:schemeClr>
          </a:solidFill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02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41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19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19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17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2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599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51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784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880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30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73265-8317-4D58-A4C3-71278790B3BA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FC0F8-8020-4E22-949B-8F51B4C283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09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54480" y="2651722"/>
            <a:ext cx="9206865" cy="1244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500" dirty="0" smtClean="0">
                <a:solidFill>
                  <a:srgbClr val="4B4F56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Краткий анализ ситуации на рынке сжиженного газа Украины в августе 2017 г.</a:t>
            </a:r>
            <a:endParaRPr lang="ru-RU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ttps://consulting.a95.ua/public/images/a95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58" y="419330"/>
            <a:ext cx="3950655" cy="12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45782" y="6129070"/>
            <a:ext cx="11372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Пресс-конференция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«Причины подорожания сжиженного газа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 29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августа 2017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года, ИА «Интерфакс Украина»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3411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5406726"/>
              </p:ext>
            </p:extLst>
          </p:nvPr>
        </p:nvGraphicFramePr>
        <p:xfrm>
          <a:off x="542925" y="200025"/>
          <a:ext cx="11161395" cy="6017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https://consulting.a95.ua/public/images/a95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6283" y="6133072"/>
            <a:ext cx="1821721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95552" y="6319365"/>
            <a:ext cx="3958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Данные: Консалтинговая группа А-95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34660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4053781"/>
              </p:ext>
            </p:extLst>
          </p:nvPr>
        </p:nvGraphicFramePr>
        <p:xfrm>
          <a:off x="560243" y="217171"/>
          <a:ext cx="11014364" cy="5987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95552" y="6319365"/>
            <a:ext cx="3958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Данные: Консалтинговая группа А-95</a:t>
            </a:r>
            <a:endParaRPr lang="ru-RU" i="1" dirty="0"/>
          </a:p>
        </p:txBody>
      </p:sp>
      <p:pic>
        <p:nvPicPr>
          <p:cNvPr id="1026" name="Picture 2" descr="https://consulting.a95.ua/public/images/a95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6283" y="6133072"/>
            <a:ext cx="1821721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870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4256760"/>
              </p:ext>
            </p:extLst>
          </p:nvPr>
        </p:nvGraphicFramePr>
        <p:xfrm>
          <a:off x="588645" y="125730"/>
          <a:ext cx="11029950" cy="602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195552" y="6319365"/>
            <a:ext cx="3958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Данные: Консалтинговая группа А-95</a:t>
            </a:r>
            <a:endParaRPr lang="ru-RU" i="1" dirty="0"/>
          </a:p>
        </p:txBody>
      </p:sp>
      <p:pic>
        <p:nvPicPr>
          <p:cNvPr id="4" name="Picture 2" descr="https://consulting.a95.ua/public/images/a95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6283" y="6133072"/>
            <a:ext cx="1821721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983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5552" y="6319365"/>
            <a:ext cx="57822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Данные: Консалтинговая группа А-95, ИА «</a:t>
            </a:r>
            <a:r>
              <a:rPr lang="ru-RU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Хим</a:t>
            </a:r>
            <a:r>
              <a:rPr lang="ru-RU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-Курьер»</a:t>
            </a:r>
            <a:endParaRPr lang="ru-RU" i="1" dirty="0"/>
          </a:p>
        </p:txBody>
      </p:sp>
      <p:graphicFrame>
        <p:nvGraphicFramePr>
          <p:cNvPr id="5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0145195"/>
              </p:ext>
            </p:extLst>
          </p:nvPr>
        </p:nvGraphicFramePr>
        <p:xfrm>
          <a:off x="480060" y="245745"/>
          <a:ext cx="11321415" cy="6012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https://consulting.a95.ua/public/images/a95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6283" y="6133072"/>
            <a:ext cx="1821721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04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128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inherit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Artem Kuyun</dc:creator>
  <cp:lastModifiedBy>Artem Kuyun</cp:lastModifiedBy>
  <cp:revision>9</cp:revision>
  <dcterms:created xsi:type="dcterms:W3CDTF">2017-08-28T19:29:17Z</dcterms:created>
  <dcterms:modified xsi:type="dcterms:W3CDTF">2017-08-29T05:38:09Z</dcterms:modified>
</cp:coreProperties>
</file>